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D3AB-F150-B73A-029B-442CDCC07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95501-0824-0133-57EE-900649CC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E979-346F-2379-196A-A50FE808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E5D1-5BAD-1D2D-46E7-29665CE7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9101E-F4E9-9147-7D68-78A269F5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D6EE-8AAA-6F9D-68EC-6BBD8023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1BCA1-B006-DC2C-F022-A4DE3E9E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903FA-FD96-1357-C9D8-5A93694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39F46-11DE-19AE-765F-D1AB66F2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186F7-9C42-67B9-FACC-62796149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0B58E-A18D-7AD6-4B33-6C1F104F3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1A31F-518F-5E93-BE3D-207F0D811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29B9B-BCD3-7A9E-BBB7-DA9B3E01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7664-A4E1-32C4-ED5D-02E23680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3A1D-4477-9645-FD8A-432EBA3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8016-4F2C-24B5-B4BF-01C9B4AE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ABCD-3047-BF4E-6FB3-214075A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C250C-0B8B-2693-D028-57F81F0E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8267-293A-CF59-C338-6FF0F8C4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C337D-0C00-2F56-9ED7-375D8C98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2E27-D0CE-9AB6-89CC-6C12E046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16B4E-B426-DED7-0092-57888E541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7329D-538B-DBDE-AD0E-5DDE376F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2F35-F38C-C97A-B1CD-598348EB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E134-757B-6A26-66AB-B1969374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B803-D184-A3E3-AA79-5C27665B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A350-3D19-5F32-6890-4DE7AB9D0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BBF29-1F19-4A0A-ED95-6B4BDDA8B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B987B-5610-1A15-A7D0-49DE46F6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0DF76-7049-C92C-3C3F-BB6A1380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84A69-B190-3F86-E827-635D56B7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0FD5-7B5E-62CE-EAB7-3DDEDE97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FDD6B-7140-327B-0A1C-CFE7F30A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3BABA-A5D8-69D8-7247-31C0DEAA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8A982-4C31-9E86-2BBF-F8CA38C65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83D6F-CBC5-6F27-9847-04C51CD4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23074-0057-C51B-9DE9-F6572462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6B64B-3D08-57E2-428C-7C759AE4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266C4-C4B7-FADF-9B76-8B345EDD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2417-1E42-33D2-3788-E579796B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EC4AC-E919-4977-F4F1-5B4A5CC5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E08A9-9BB6-B4CE-187C-8BBBF2C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26CE-46B3-175E-DA3F-07769EEE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D94B6-AC7A-0A9B-7ECA-0B2D74C3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1CD38-AF81-91D7-73AA-1030E10F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908FD-244A-C019-D1E9-CA458D50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839A-FFE3-9009-902E-155E0ABF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AACC-0650-1BAB-BEBF-17E61D30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187FA-80B2-7AD4-4595-B19D6242D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446B0-B7FF-943D-E6E0-F9B2C755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F097A-9962-86D2-9FA1-3A1237DC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3FE1A-1D98-7F19-303E-8031E168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9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02BC-21F1-5359-75EF-062426B0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2C1C5-C762-FCB2-01FC-F37CFEDFE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95D64-EE95-787B-3CD4-86CF952FE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F805-29CD-6CD5-8579-210E45B6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D11DB-12DD-FD17-DB14-92972C76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F7C85-C1AB-4571-3F16-D5F0634F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403C0-BA15-AE7C-4317-9861F6E6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A1326-EF52-15C7-AC85-2133EB103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6A909-685E-E757-96B8-E23C8F826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F548-A532-41F6-BDE7-E1B246E95D8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BB730-A1FF-DFF9-59D1-6E830CB9A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64A0-FEE8-2E98-DDAF-227AC4D3F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E875-2833-4D71-8C36-9E1183A0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6E71-75C4-9FB5-07D4-5DBA41F9A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6E844-850C-F306-F56A-1AB601F50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D7262-EA4E-E63E-770D-C4B969FE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CE7ED-B508-02E9-90F2-801E75C94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F6E171-5018-F5B5-3ED1-D8438ED06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F53A4-C04B-C179-452C-7411CD684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6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D862A-B708-51D0-7422-7CA2D4C55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1C56A-7A1C-3356-461C-A6F09A55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BD7E1-0649-D758-3A2F-F77FC1EC5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B0579-EED3-BBCB-B40A-9966CCE6E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06E9B-07EB-F103-4C63-9DA63397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3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E0E9C-2E50-352A-00EF-3DDCFB018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3E24A-6833-E59F-0A19-303BE3AD8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5EDF7-5937-C7D4-7DE7-817AC01C5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2023-02-21T01:45:33Z</dcterms:created>
  <dcterms:modified xsi:type="dcterms:W3CDTF">2023-02-21T01:53:49Z</dcterms:modified>
</cp:coreProperties>
</file>